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0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64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AABF4-A903-457D-BDCD-7E5C12CA0E55}" v="31" dt="2024-06-04T06:55:35.9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B1341-111F-E7E1-823C-E87EFC32EF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EF9DEE8-C9EB-3CB7-71BD-3AF144087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43B0F16-10E4-632D-733B-7B77718F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4B56D3B-0F58-EA12-2665-30B00578B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EBE112-571E-F8BB-043B-D72ECF8C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6819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FA0885-6319-92D3-C638-EA7F7102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1064FFC-A3E6-0ED1-A485-D674E29D8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520DBF-B8D5-E42B-9756-9996F074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625AFD-222F-1F96-E935-E8370354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E2BD129-18CA-E819-CEE9-3E9CC5DC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86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CA7F7C9-13A3-EE64-F112-D7C2B3C7D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D914D3D-5612-C3D6-E328-966BCEA4F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57CFBA-BA20-8E03-863C-9F67083A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48FA8A-E79B-7BA8-367C-59E2C4B9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CDEFC6-DB96-8654-E020-1F4B7334B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0264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C40BA8-3F3F-A404-0D6E-5B3F0ED4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97B4C5-1860-466E-E40C-2A2A8C8C2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CD6B80-6EA4-B3B9-9A2B-B41846BE5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C6C982-A23B-ACEE-D25F-E387B5E6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7D11CE-25E1-BF50-04BB-83DEB277C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6660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215D37-BB15-CB39-9EE6-B6A982D7C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A7FA89-49F6-FF37-DD63-DEBBE900C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191A689-1CB2-D1B3-12F7-D9B7ABB46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BBE093-D65E-E46F-2371-087CD22E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B739047-A7EF-08D3-48A4-46E49C0E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560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F3DB15-E4B4-20E3-A048-60FF166C9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9713907-B5C4-9174-F245-87CB093DB0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0C1C7D4-C047-8431-1F40-DD4C8F9A8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97AEBF-847F-5405-D392-17A348035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A13E00-F84D-7A1B-5966-02B934528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407BC0-562B-2600-5D8E-B54B1EB26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571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D9F769-99F4-03F7-0AD5-45CEAF69D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5837400-EE9B-4263-CFC0-AFA5362CC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51A984D-5DF8-75DE-05B2-371962C5EF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9C77CC9-3124-5DC4-B5B0-C06184684E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DCA735C-2DE0-7A30-AACA-10CBF8E1E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49D6F9-C523-6A35-98D5-07A307E5C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2180D0F-512E-B7F8-58CD-B7E08F56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8D8BC0B-05B9-C43B-9ABF-0F640954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01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9F611E-853A-F38A-892F-5E18B7044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450FB14-8BA2-2538-F84C-0E6738A14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55FFBA4-2A28-B66C-8E9B-10894D1B0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50B89E2-ABDF-F39D-D346-799049AF7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860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8DDD60B-5A9F-C344-EBB4-5DABEC006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FC1364C-DCA2-7AC4-4568-1A1F12142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531749E-4EC7-5527-B8CA-99EC6E959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3314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9601B-C229-90F5-936F-6D7C44E80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2423BD-35B7-0F8D-8BED-0658AC736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91BD783-F206-6516-2942-9E1152227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F1BDB8C-9404-ECBB-7208-2A427D7F0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EC5C310-C64B-49DA-8EC1-C6A13AC45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2421F46-0395-ABA8-E8DA-E57A4FD5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8603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A78DEA-1A58-BE70-56DF-CD08EE08B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19E5BB-6F71-6A3D-D1D1-17DB50B0C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71F927E-FE05-8CBC-2F66-74873F630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03E7D5-6B1A-D3A0-5AAD-ED9EA608D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C4814A-9BC9-B849-C546-A6A3B97DB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018E40-F95B-FDAD-1AF9-81117F52E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906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EC867D-BB8F-136E-B0EA-69807D015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E71AEB-F8B9-4439-983B-D8F59C7E5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7EA1F8-D34E-9679-D580-7E3A9B02F4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22252A-EF62-4226-A8D0-5D40A47112B8}" type="datetimeFigureOut">
              <a:rPr lang="ru-RU" smtClean="0"/>
              <a:t>04.06.2024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D5C6B06-49DB-3BEE-E051-A5421F58CB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D5D5743-2433-9DD7-AF00-2CB88BB34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832D98-68FE-40EE-A206-1C97A2CAB793}" type="slidenum">
              <a:rPr lang="ru-RU" smtClean="0"/>
              <a:t>‹#›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C01F28A-88D1-5805-CD36-0B76629537B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871194" y="23813"/>
            <a:ext cx="848408" cy="9443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6322D8-1CEE-BC62-6EBC-AA339F98503B}"/>
              </a:ext>
            </a:extLst>
          </p:cNvPr>
          <p:cNvSpPr txBox="1"/>
          <p:nvPr userDrawn="1"/>
        </p:nvSpPr>
        <p:spPr>
          <a:xfrm>
            <a:off x="9452887" y="288862"/>
            <a:ext cx="2430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6464FF"/>
                </a:solidFill>
                <a:latin typeface="Droid Sans"/>
              </a:rPr>
              <a:t>Fish Run Games</a:t>
            </a:r>
            <a:endParaRPr lang="ru-RU" sz="2400" b="0" dirty="0">
              <a:solidFill>
                <a:srgbClr val="6464FF"/>
              </a:solidFill>
              <a:latin typeface="Droid Sans"/>
            </a:endParaRP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CB761B-1310-2C2C-2989-9FE77FB872A8}"/>
              </a:ext>
            </a:extLst>
          </p:cNvPr>
          <p:cNvCxnSpPr/>
          <p:nvPr userDrawn="1"/>
        </p:nvCxnSpPr>
        <p:spPr>
          <a:xfrm flipH="1">
            <a:off x="0" y="519694"/>
            <a:ext cx="8610600" cy="0"/>
          </a:xfrm>
          <a:prstGeom prst="line">
            <a:avLst/>
          </a:prstGeom>
          <a:ln w="38100">
            <a:solidFill>
              <a:srgbClr val="646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67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ishrungames.com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mephi1984@gmail.com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ishrungames.com/portfolio.html" TargetMode="External"/><Relationship Id="rId4" Type="http://schemas.openxmlformats.org/officeDocument/2006/relationships/hyperlink" Target="https://fishrungame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...">
            <a:extLst>
              <a:ext uri="{FF2B5EF4-FFF2-40B4-BE49-F238E27FC236}">
                <a16:creationId xmlns:a16="http://schemas.microsoft.com/office/drawing/2014/main" id="{F5EBE818-D654-1644-1818-172A5F9BB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561E92-8B6F-A544-2D8A-2524857F4E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/>
              <a:t>3D Visual Effects everywhere</a:t>
            </a:r>
            <a:endParaRPr lang="ru-RU" sz="52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6D157CD-A7CA-0F11-D6DF-4589AF234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dirty="0"/>
              <a:t>By Fish Run Games</a:t>
            </a:r>
          </a:p>
          <a:p>
            <a:pPr algn="l"/>
            <a:r>
              <a:rPr lang="en-US" dirty="0">
                <a:hlinkClick r:id="rId3"/>
              </a:rPr>
              <a:t>https://fishrungames.com</a:t>
            </a:r>
            <a:endParaRPr lang="en-US" dirty="0"/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19393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99F1FFA9-D672-408C-9220-ADEEC6ABD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673D36-4F75-A9D0-8FCF-5231C6D03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3816095" cy="1938076"/>
          </a:xfrm>
        </p:spPr>
        <p:txBody>
          <a:bodyPr>
            <a:normAutofit/>
          </a:bodyPr>
          <a:lstStyle/>
          <a:p>
            <a:r>
              <a:rPr lang="en-US" dirty="0"/>
              <a:t>We specialize in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A1B65D-3C7C-E595-5530-FD9FFA4F6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82589"/>
            <a:ext cx="3816096" cy="3694373"/>
          </a:xfrm>
        </p:spPr>
        <p:txBody>
          <a:bodyPr>
            <a:normAutofit/>
          </a:bodyPr>
          <a:lstStyle/>
          <a:p>
            <a:r>
              <a:rPr lang="en-US" dirty="0"/>
              <a:t>Virtual reality</a:t>
            </a:r>
            <a:endParaRPr lang="ru-RU" dirty="0"/>
          </a:p>
          <a:p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Computer vision</a:t>
            </a:r>
            <a:endParaRPr lang="ru-RU" b="0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de-DE" b="0" i="0" dirty="0" err="1">
                <a:effectLst/>
                <a:highlight>
                  <a:srgbClr val="FFFFFF"/>
                </a:highlight>
                <a:latin typeface="system-ui"/>
              </a:rPr>
              <a:t>Augmented</a:t>
            </a:r>
            <a:r>
              <a:rPr lang="de-DE" b="0" i="0" dirty="0">
                <a:effectLst/>
                <a:highlight>
                  <a:srgbClr val="FFFFFF"/>
                </a:highlight>
                <a:latin typeface="system-ui"/>
              </a:rPr>
              <a:t> Reality</a:t>
            </a:r>
          </a:p>
          <a:p>
            <a:r>
              <a:rPr lang="de-DE" b="0" i="0" dirty="0">
                <a:effectLst/>
                <a:highlight>
                  <a:srgbClr val="FFFFFF"/>
                </a:highlight>
                <a:latin typeface="system-ui"/>
              </a:rPr>
              <a:t>3D Graphics </a:t>
            </a:r>
            <a:r>
              <a:rPr lang="de-DE" b="0" i="0" dirty="0" err="1">
                <a:effectLst/>
                <a:highlight>
                  <a:srgbClr val="FFFFFF"/>
                </a:highlight>
                <a:latin typeface="system-ui"/>
              </a:rPr>
              <a:t>rendering</a:t>
            </a:r>
            <a:endParaRPr lang="de-DE" b="0" i="0" dirty="0">
              <a:effectLst/>
              <a:highlight>
                <a:srgbClr val="FFFFFF"/>
              </a:highlight>
              <a:latin typeface="system-ui"/>
            </a:endParaRPr>
          </a:p>
          <a:p>
            <a:r>
              <a:rPr lang="de-DE" b="0" i="0" dirty="0">
                <a:effectLst/>
                <a:highlight>
                  <a:srgbClr val="FFFFFF"/>
                </a:highlight>
                <a:latin typeface="system-ui"/>
              </a:rPr>
              <a:t>Game Development</a:t>
            </a:r>
            <a:br>
              <a:rPr lang="de-DE" sz="2000" dirty="0"/>
            </a:br>
            <a:endParaRPr lang="en-US" sz="2000" dirty="0"/>
          </a:p>
          <a:p>
            <a:endParaRPr lang="ru-RU" sz="2000" dirty="0"/>
          </a:p>
        </p:txBody>
      </p:sp>
      <p:pic>
        <p:nvPicPr>
          <p:cNvPr id="3074" name="Picture 2" descr="...">
            <a:extLst>
              <a:ext uri="{FF2B5EF4-FFF2-40B4-BE49-F238E27FC236}">
                <a16:creationId xmlns:a16="http://schemas.microsoft.com/office/drawing/2014/main" id="{257C19E6-B8FA-2F1F-0E89-DF66D2852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8" r="-1" b="6602"/>
          <a:stretch/>
        </p:blipFill>
        <p:spPr bwMode="auto">
          <a:xfrm>
            <a:off x="4904316" y="-4"/>
            <a:ext cx="7287684" cy="3694372"/>
          </a:xfrm>
          <a:custGeom>
            <a:avLst/>
            <a:gdLst/>
            <a:ahLst/>
            <a:cxnLst/>
            <a:rect l="l" t="t" r="r" b="b"/>
            <a:pathLst>
              <a:path w="7287684" h="3694372">
                <a:moveTo>
                  <a:pt x="1047969" y="0"/>
                </a:moveTo>
                <a:lnTo>
                  <a:pt x="7287684" y="0"/>
                </a:lnTo>
                <a:lnTo>
                  <a:pt x="7287684" y="814388"/>
                </a:lnTo>
                <a:lnTo>
                  <a:pt x="7287684" y="3694372"/>
                </a:lnTo>
                <a:lnTo>
                  <a:pt x="471411" y="3694372"/>
                </a:lnTo>
                <a:lnTo>
                  <a:pt x="470992" y="3686621"/>
                </a:lnTo>
                <a:cubicBezTo>
                  <a:pt x="458999" y="3642419"/>
                  <a:pt x="427907" y="3602236"/>
                  <a:pt x="376383" y="3554015"/>
                </a:cubicBezTo>
                <a:cubicBezTo>
                  <a:pt x="315976" y="3500438"/>
                  <a:pt x="255568" y="3454003"/>
                  <a:pt x="170288" y="3407569"/>
                </a:cubicBezTo>
                <a:cubicBezTo>
                  <a:pt x="365723" y="3382565"/>
                  <a:pt x="163181" y="3296841"/>
                  <a:pt x="230695" y="3243263"/>
                </a:cubicBezTo>
                <a:cubicBezTo>
                  <a:pt x="369276" y="3221831"/>
                  <a:pt x="479431" y="3393282"/>
                  <a:pt x="667759" y="3343275"/>
                </a:cubicBezTo>
                <a:cubicBezTo>
                  <a:pt x="440344" y="3196828"/>
                  <a:pt x="184501" y="3150393"/>
                  <a:pt x="17493" y="2953940"/>
                </a:cubicBezTo>
                <a:cubicBezTo>
                  <a:pt x="56580" y="2911078"/>
                  <a:pt x="95667" y="2953940"/>
                  <a:pt x="127647" y="2936081"/>
                </a:cubicBezTo>
                <a:cubicBezTo>
                  <a:pt x="127647" y="2925365"/>
                  <a:pt x="500751" y="2993232"/>
                  <a:pt x="522071" y="2714625"/>
                </a:cubicBezTo>
                <a:cubicBezTo>
                  <a:pt x="529178" y="2714625"/>
                  <a:pt x="536285" y="2714625"/>
                  <a:pt x="543391" y="2703909"/>
                </a:cubicBezTo>
                <a:cubicBezTo>
                  <a:pt x="582478" y="2664619"/>
                  <a:pt x="546945" y="2571750"/>
                  <a:pt x="610905" y="2564606"/>
                </a:cubicBezTo>
                <a:cubicBezTo>
                  <a:pt x="681973" y="2557462"/>
                  <a:pt x="749487" y="2525315"/>
                  <a:pt x="824107" y="2543175"/>
                </a:cubicBezTo>
                <a:cubicBezTo>
                  <a:pt x="880961" y="2557462"/>
                  <a:pt x="941368" y="2575322"/>
                  <a:pt x="1001776" y="2575322"/>
                </a:cubicBezTo>
                <a:cubicBezTo>
                  <a:pt x="1065736" y="2575322"/>
                  <a:pt x="1154570" y="2696766"/>
                  <a:pt x="1193658" y="2536031"/>
                </a:cubicBezTo>
                <a:cubicBezTo>
                  <a:pt x="1193658" y="2528888"/>
                  <a:pt x="1303812" y="2546747"/>
                  <a:pt x="1364219" y="2553891"/>
                </a:cubicBezTo>
                <a:cubicBezTo>
                  <a:pt x="1413966" y="2561035"/>
                  <a:pt x="1474374" y="2593181"/>
                  <a:pt x="1509907" y="2528888"/>
                </a:cubicBezTo>
                <a:cubicBezTo>
                  <a:pt x="1527674" y="2489596"/>
                  <a:pt x="1442393" y="2418159"/>
                  <a:pt x="1367772" y="2411015"/>
                </a:cubicBezTo>
                <a:cubicBezTo>
                  <a:pt x="1300259" y="2403872"/>
                  <a:pt x="1232745" y="2396728"/>
                  <a:pt x="1168784" y="2411015"/>
                </a:cubicBezTo>
                <a:cubicBezTo>
                  <a:pt x="1090610" y="2428875"/>
                  <a:pt x="1047969" y="2400300"/>
                  <a:pt x="1026649" y="2336007"/>
                </a:cubicBezTo>
                <a:cubicBezTo>
                  <a:pt x="1001776" y="2268141"/>
                  <a:pt x="955582" y="2232422"/>
                  <a:pt x="891621" y="2200275"/>
                </a:cubicBezTo>
                <a:cubicBezTo>
                  <a:pt x="735273" y="2121694"/>
                  <a:pt x="586032" y="2028825"/>
                  <a:pt x="415470" y="1982390"/>
                </a:cubicBezTo>
                <a:cubicBezTo>
                  <a:pt x="383490" y="1975246"/>
                  <a:pt x="344403" y="1960959"/>
                  <a:pt x="330189" y="1900238"/>
                </a:cubicBezTo>
                <a:cubicBezTo>
                  <a:pt x="792127" y="1993106"/>
                  <a:pt x="1211424" y="2232422"/>
                  <a:pt x="1687576" y="2218135"/>
                </a:cubicBezTo>
                <a:cubicBezTo>
                  <a:pt x="1559654" y="2143125"/>
                  <a:pt x="1406860" y="2139554"/>
                  <a:pt x="1268278" y="2085975"/>
                </a:cubicBezTo>
                <a:cubicBezTo>
                  <a:pt x="1367772" y="2046685"/>
                  <a:pt x="1460160" y="2089547"/>
                  <a:pt x="1552548" y="2110978"/>
                </a:cubicBezTo>
                <a:cubicBezTo>
                  <a:pt x="1630722" y="2128837"/>
                  <a:pt x="1701789" y="2132410"/>
                  <a:pt x="1708896" y="2021681"/>
                </a:cubicBezTo>
                <a:cubicBezTo>
                  <a:pt x="1708896" y="2010965"/>
                  <a:pt x="1708896" y="2003821"/>
                  <a:pt x="1708896" y="1993106"/>
                </a:cubicBezTo>
                <a:cubicBezTo>
                  <a:pt x="1680469" y="1946672"/>
                  <a:pt x="1641382" y="1925240"/>
                  <a:pt x="1591635" y="1910953"/>
                </a:cubicBezTo>
                <a:cubicBezTo>
                  <a:pt x="1563208" y="1903809"/>
                  <a:pt x="1524121" y="1889522"/>
                  <a:pt x="1524121" y="1857375"/>
                </a:cubicBezTo>
                <a:cubicBezTo>
                  <a:pt x="1527674" y="1735931"/>
                  <a:pt x="1431733" y="1700212"/>
                  <a:pt x="1339346" y="1664493"/>
                </a:cubicBezTo>
                <a:cubicBezTo>
                  <a:pt x="1389093" y="1603772"/>
                  <a:pt x="1431733" y="1646635"/>
                  <a:pt x="1470820" y="1643062"/>
                </a:cubicBezTo>
                <a:cubicBezTo>
                  <a:pt x="1495694" y="1639491"/>
                  <a:pt x="1520567" y="1635919"/>
                  <a:pt x="1520567" y="1603772"/>
                </a:cubicBezTo>
                <a:cubicBezTo>
                  <a:pt x="1520567" y="1578769"/>
                  <a:pt x="1509907" y="1546622"/>
                  <a:pt x="1485034" y="1546622"/>
                </a:cubicBezTo>
                <a:cubicBezTo>
                  <a:pt x="1328686" y="1543050"/>
                  <a:pt x="1239851" y="1371600"/>
                  <a:pt x="1076396" y="1371600"/>
                </a:cubicBezTo>
                <a:cubicBezTo>
                  <a:pt x="976902" y="1371600"/>
                  <a:pt x="1126144" y="1275159"/>
                  <a:pt x="1044416" y="1235869"/>
                </a:cubicBezTo>
                <a:cubicBezTo>
                  <a:pt x="1026649" y="1225153"/>
                  <a:pt x="1094163" y="1210866"/>
                  <a:pt x="1122590" y="1214437"/>
                </a:cubicBezTo>
                <a:cubicBezTo>
                  <a:pt x="1151017" y="1218009"/>
                  <a:pt x="1175891" y="1243013"/>
                  <a:pt x="1211424" y="1225153"/>
                </a:cubicBezTo>
                <a:cubicBezTo>
                  <a:pt x="1229191" y="1160860"/>
                  <a:pt x="1182997" y="1135856"/>
                  <a:pt x="1140357" y="1117997"/>
                </a:cubicBezTo>
                <a:cubicBezTo>
                  <a:pt x="1047969" y="1075135"/>
                  <a:pt x="955582" y="1025129"/>
                  <a:pt x="852534" y="1010841"/>
                </a:cubicBezTo>
                <a:cubicBezTo>
                  <a:pt x="817001" y="1007269"/>
                  <a:pt x="795680" y="989409"/>
                  <a:pt x="799234" y="953690"/>
                </a:cubicBezTo>
                <a:cubicBezTo>
                  <a:pt x="806340" y="907256"/>
                  <a:pt x="841874" y="921544"/>
                  <a:pt x="870301" y="925115"/>
                </a:cubicBezTo>
                <a:cubicBezTo>
                  <a:pt x="888068" y="928688"/>
                  <a:pt x="905835" y="939403"/>
                  <a:pt x="923602" y="914400"/>
                </a:cubicBezTo>
                <a:cubicBezTo>
                  <a:pt x="611794" y="724198"/>
                  <a:pt x="409919" y="684684"/>
                  <a:pt x="132090" y="589415"/>
                </a:cubicBezTo>
                <a:lnTo>
                  <a:pt x="31922" y="552917"/>
                </a:lnTo>
                <a:lnTo>
                  <a:pt x="26859" y="541335"/>
                </a:lnTo>
                <a:cubicBezTo>
                  <a:pt x="20137" y="534929"/>
                  <a:pt x="8953" y="532232"/>
                  <a:pt x="0" y="527681"/>
                </a:cubicBezTo>
                <a:cubicBezTo>
                  <a:pt x="5969" y="516305"/>
                  <a:pt x="7617" y="502963"/>
                  <a:pt x="17905" y="493550"/>
                </a:cubicBezTo>
                <a:cubicBezTo>
                  <a:pt x="23947" y="488022"/>
                  <a:pt x="35344" y="487159"/>
                  <a:pt x="44763" y="486724"/>
                </a:cubicBezTo>
                <a:lnTo>
                  <a:pt x="165722" y="483650"/>
                </a:lnTo>
                <a:lnTo>
                  <a:pt x="193385" y="498723"/>
                </a:lnTo>
                <a:cubicBezTo>
                  <a:pt x="210263" y="511671"/>
                  <a:pt x="227142" y="525066"/>
                  <a:pt x="315976" y="535781"/>
                </a:cubicBezTo>
                <a:cubicBezTo>
                  <a:pt x="401257" y="546497"/>
                  <a:pt x="479431" y="582216"/>
                  <a:pt x="575372" y="525066"/>
                </a:cubicBezTo>
                <a:cubicBezTo>
                  <a:pt x="639332" y="485775"/>
                  <a:pt x="742380" y="528637"/>
                  <a:pt x="820554" y="560785"/>
                </a:cubicBezTo>
                <a:cubicBezTo>
                  <a:pt x="884515" y="589360"/>
                  <a:pt x="948475" y="596503"/>
                  <a:pt x="1033756" y="560785"/>
                </a:cubicBezTo>
                <a:cubicBezTo>
                  <a:pt x="955582" y="539354"/>
                  <a:pt x="895175" y="521494"/>
                  <a:pt x="834767" y="507206"/>
                </a:cubicBezTo>
                <a:cubicBezTo>
                  <a:pt x="785020" y="496491"/>
                  <a:pt x="756593" y="471488"/>
                  <a:pt x="760147" y="417909"/>
                </a:cubicBezTo>
                <a:cubicBezTo>
                  <a:pt x="760147" y="389334"/>
                  <a:pt x="749487" y="350044"/>
                  <a:pt x="785020" y="335757"/>
                </a:cubicBezTo>
                <a:cubicBezTo>
                  <a:pt x="813447" y="321469"/>
                  <a:pt x="852534" y="335757"/>
                  <a:pt x="866748" y="360759"/>
                </a:cubicBezTo>
                <a:cubicBezTo>
                  <a:pt x="884515" y="407194"/>
                  <a:pt x="902281" y="450056"/>
                  <a:pt x="962689" y="453629"/>
                </a:cubicBezTo>
                <a:cubicBezTo>
                  <a:pt x="1044416" y="460771"/>
                  <a:pt x="998222" y="432197"/>
                  <a:pt x="984009" y="396478"/>
                </a:cubicBezTo>
                <a:cubicBezTo>
                  <a:pt x="969795" y="357188"/>
                  <a:pt x="1012436" y="346472"/>
                  <a:pt x="1040863" y="353615"/>
                </a:cubicBezTo>
                <a:cubicBezTo>
                  <a:pt x="1147464" y="385763"/>
                  <a:pt x="1257618" y="328613"/>
                  <a:pt x="1367772" y="375047"/>
                </a:cubicBezTo>
                <a:cubicBezTo>
                  <a:pt x="1339346" y="260747"/>
                  <a:pt x="1278938" y="210741"/>
                  <a:pt x="1151017" y="192881"/>
                </a:cubicBezTo>
                <a:cubicBezTo>
                  <a:pt x="1104823" y="189310"/>
                  <a:pt x="1055076" y="196453"/>
                  <a:pt x="1012436" y="164306"/>
                </a:cubicBezTo>
                <a:cubicBezTo>
                  <a:pt x="987562" y="146447"/>
                  <a:pt x="962689" y="125016"/>
                  <a:pt x="980456" y="89297"/>
                </a:cubicBezTo>
                <a:cubicBezTo>
                  <a:pt x="991116" y="64294"/>
                  <a:pt x="1019542" y="64294"/>
                  <a:pt x="1044416" y="71437"/>
                </a:cubicBezTo>
                <a:cubicBezTo>
                  <a:pt x="1147464" y="110728"/>
                  <a:pt x="1257618" y="121444"/>
                  <a:pt x="1364219" y="135731"/>
                </a:cubicBezTo>
                <a:cubicBezTo>
                  <a:pt x="1381986" y="139303"/>
                  <a:pt x="1399753" y="146447"/>
                  <a:pt x="1417520" y="110728"/>
                </a:cubicBezTo>
                <a:cubicBezTo>
                  <a:pt x="1293152" y="78581"/>
                  <a:pt x="1172337" y="35719"/>
                  <a:pt x="104796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A8C1DBA-59F9-C5D3-D789-D82EFC4D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669"/>
          <a:stretch/>
        </p:blipFill>
        <p:spPr bwMode="auto">
          <a:xfrm>
            <a:off x="4726728" y="3802961"/>
            <a:ext cx="7472381" cy="3055043"/>
          </a:xfrm>
          <a:custGeom>
            <a:avLst/>
            <a:gdLst/>
            <a:ahLst/>
            <a:cxnLst/>
            <a:rect l="l" t="t" r="r" b="b"/>
            <a:pathLst>
              <a:path w="7472381" h="3055043">
                <a:moveTo>
                  <a:pt x="638975" y="0"/>
                </a:moveTo>
                <a:lnTo>
                  <a:pt x="7472381" y="0"/>
                </a:lnTo>
                <a:lnTo>
                  <a:pt x="7472381" y="2579984"/>
                </a:lnTo>
                <a:lnTo>
                  <a:pt x="7472381" y="3055043"/>
                </a:lnTo>
                <a:lnTo>
                  <a:pt x="6992676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166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99F960E-45B7-76BB-400C-3A3218364A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" r="4666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67DE2-46C2-8E8D-B1F6-463BE2058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dirty="0"/>
              <a:t>Virtual reality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397033A-D60A-658B-8860-F18D8AF7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434201"/>
            <a:ext cx="3291348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highlight>
                  <a:srgbClr val="FFFFFF"/>
                </a:highlight>
                <a:latin typeface="system-ui"/>
              </a:rPr>
              <a:t>We develop VR applications since 2018. We have our own 3D Rendering engine based on OpenGL capable of rendering VR environment even on a regular devices. No special VR devices needed.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65197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D20CF380-8FE9-4170-DE3C-CB9CC37047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1" r="-2" b="10580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6BCDB7EE-4D14-0F88-CB34-7FBC1CD40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63" r="-2" b="3888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6155" name="Freeform: Shape 6154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157" name="Freeform: Shape 6156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E72A15-29AE-3A5C-3BB8-207EED53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Computer vision</a:t>
            </a:r>
            <a:endParaRPr lang="ru-RU" dirty="0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6161" name="Rectangle 6160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63" name="Rectangle 6162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E26D63-1CC0-5FFB-1204-962616BE0F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0" i="0" dirty="0">
                <a:effectLst/>
                <a:highlight>
                  <a:srgbClr val="FFFFFF"/>
                </a:highlight>
                <a:latin typeface="system-ui"/>
              </a:rPr>
              <a:t>We use OpenCV and modern machine learning frameworks, such as TensorFlow and Caffe, to perform object recognition from photos and videos. Our solutions are available both for Web, Mobile and Desktop.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76672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28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63F6D4-2556-8DB6-EA47-462383669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pPr algn="l"/>
            <a:r>
              <a:rPr lang="de-DE" b="0" i="0" dirty="0" err="1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Augmented</a:t>
            </a:r>
            <a:r>
              <a:rPr lang="de-DE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 Reality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0CA8AC-7981-37AF-69AA-A2B8AFC14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sz="4000" b="0" i="0" dirty="0">
                <a:solidFill>
                  <a:srgbClr val="212529"/>
                </a:solidFill>
                <a:effectLst/>
                <a:highlight>
                  <a:srgbClr val="FFFFFF"/>
                </a:highlight>
                <a:latin typeface="system-ui"/>
              </a:rPr>
              <a:t>We use our own 3D Rendering engine to render 2D or 3D objects over video stream, providing high quality AR experience.</a:t>
            </a:r>
          </a:p>
        </p:txBody>
      </p:sp>
      <p:sp>
        <p:nvSpPr>
          <p:cNvPr id="5140" name="Oval 5130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61C72DC-0CCE-4EA9-CB9F-037186546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2" r="-1" b="48737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1" name="Arc 5132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CD6C3F-3194-5CB3-3AFA-BDB93B107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3" r="-3" b="6877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553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...">
            <a:extLst>
              <a:ext uri="{FF2B5EF4-FFF2-40B4-BE49-F238E27FC236}">
                <a16:creationId xmlns:a16="http://schemas.microsoft.com/office/drawing/2014/main" id="{ADBDB97C-9952-10A7-089C-1F96257EE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0" r="-2" b="19817"/>
          <a:stretch/>
        </p:blipFill>
        <p:spPr bwMode="auto">
          <a:xfrm>
            <a:off x="4883025" y="10"/>
            <a:ext cx="7308975" cy="336498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...">
            <a:extLst>
              <a:ext uri="{FF2B5EF4-FFF2-40B4-BE49-F238E27FC236}">
                <a16:creationId xmlns:a16="http://schemas.microsoft.com/office/drawing/2014/main" id="{447733E9-04FE-5AFB-9F37-31D55CB58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3" r="-2" b="9023"/>
          <a:stretch/>
        </p:blipFill>
        <p:spPr bwMode="auto">
          <a:xfrm>
            <a:off x="4883025" y="3493008"/>
            <a:ext cx="7308975" cy="3364992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1210305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0" y="3364992"/>
                </a:lnTo>
                <a:lnTo>
                  <a:pt x="62981" y="3295722"/>
                </a:lnTo>
                <a:cubicBezTo>
                  <a:pt x="684692" y="2543371"/>
                  <a:pt x="1098874" y="1539884"/>
                  <a:pt x="1192705" y="42179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79" name="Freeform: Shape 7178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181" name="Freeform: Shape 7180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351A7C-1094-012E-10BE-9CF732001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4832802" cy="1243584"/>
          </a:xfrm>
        </p:spPr>
        <p:txBody>
          <a:bodyPr>
            <a:normAutofit/>
          </a:bodyPr>
          <a:lstStyle/>
          <a:p>
            <a:r>
              <a:rPr lang="de-DE" sz="3400" b="0" i="0" dirty="0">
                <a:effectLst/>
                <a:highlight>
                  <a:srgbClr val="FFFFFF"/>
                </a:highlight>
                <a:latin typeface="system-ui"/>
              </a:rPr>
              <a:t>3D Graphics </a:t>
            </a:r>
            <a:r>
              <a:rPr lang="de-DE" sz="3400" b="0" i="0" dirty="0" err="1">
                <a:effectLst/>
                <a:highlight>
                  <a:srgbClr val="FFFFFF"/>
                </a:highlight>
                <a:latin typeface="system-ui"/>
              </a:rPr>
              <a:t>rendering</a:t>
            </a:r>
            <a:endParaRPr lang="ru-RU" sz="3400" dirty="0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7185" name="Rectangle 718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87" name="Rectangle 7186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AE2E64-7089-826F-7359-296F4C604F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4832803" cy="3664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highlight>
                  <a:srgbClr val="FFFFFF"/>
                </a:highlight>
                <a:latin typeface="system-ui"/>
              </a:rPr>
              <a:t>We can render modern 3D graphics everywhere – not only on Desktop or Mobile, but also in your web browser.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8024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05" name="Rectangle 8204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E0704782-830F-563A-93E9-57FC2E1AAB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9215"/>
          <a:stretch/>
        </p:blipFill>
        <p:spPr bwMode="auto"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C63C9A43-0452-4183-1B4C-F494243D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2" r="2054"/>
          <a:stretch/>
        </p:blipFill>
        <p:spPr bwMode="auto"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5BC0BF4-C4DD-EA7F-FE97-B32212C6B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r="10491" b="-1"/>
          <a:stretch/>
        </p:blipFill>
        <p:spPr bwMode="auto"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8207" name="Freeform: Shape 8206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09" name="Freeform: Shape 8208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305499-3C5C-E968-5FA6-A8EBBEBA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85800"/>
            <a:ext cx="3573338" cy="1325563"/>
          </a:xfrm>
        </p:spPr>
        <p:txBody>
          <a:bodyPr>
            <a:noAutofit/>
          </a:bodyPr>
          <a:lstStyle/>
          <a:p>
            <a:r>
              <a:rPr lang="de-DE" b="0" i="0" dirty="0">
                <a:effectLst/>
                <a:highlight>
                  <a:srgbClr val="FFFFFF"/>
                </a:highlight>
                <a:latin typeface="system-ui"/>
              </a:rPr>
              <a:t>Game Development</a:t>
            </a:r>
            <a:endParaRPr lang="ru-RU" dirty="0"/>
          </a:p>
        </p:txBody>
      </p:sp>
      <p:sp>
        <p:nvSpPr>
          <p:cNvPr id="8211" name="Rectangle 8210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13" name="Rectangle 8212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BEACCE-400D-700E-A57F-06C30FAE7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258568"/>
            <a:ext cx="3298034" cy="39227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We develop games since 2012. We can provide game development service, using variety of engines: Cocos2D,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system-ui"/>
              </a:rPr>
              <a:t>RenPy</a:t>
            </a:r>
            <a:r>
              <a:rPr lang="en-US" b="0" i="0" dirty="0">
                <a:effectLst/>
                <a:highlight>
                  <a:srgbClr val="FFFFFF"/>
                </a:highlight>
                <a:latin typeface="system-ui"/>
              </a:rPr>
              <a:t> or bare OpenGL/Metal.</a:t>
            </a:r>
            <a:endParaRPr lang="ru-RU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B4A64BD-637D-1C1D-755C-2CC710F118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78" b="1"/>
          <a:stretch/>
        </p:blipFill>
        <p:spPr bwMode="auto"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60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...">
            <a:extLst>
              <a:ext uri="{FF2B5EF4-FFF2-40B4-BE49-F238E27FC236}">
                <a16:creationId xmlns:a16="http://schemas.microsoft.com/office/drawing/2014/main" id="{64AD374F-7338-D995-FF9C-3D7784B115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" b="22793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36657F-55D6-98A7-DFC3-91E321757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Interested?</a:t>
            </a:r>
            <a:endParaRPr lang="ru-RU" sz="5000" dirty="0">
              <a:solidFill>
                <a:schemeClr val="bg1"/>
              </a:solidFill>
            </a:endParaRPr>
          </a:p>
        </p:txBody>
      </p:sp>
      <p:sp>
        <p:nvSpPr>
          <p:cNvPr id="10249" name="Rectangle 102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51" name="Rectangle 102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07D61E-36F2-1EC6-092D-33B522597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Email me: </a:t>
            </a:r>
            <a:r>
              <a:rPr lang="en-US" sz="3200" dirty="0">
                <a:solidFill>
                  <a:schemeClr val="bg1"/>
                </a:solidFill>
                <a:hlinkClick r:id="rId3"/>
              </a:rPr>
              <a:t>mephi1984@gmail.com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Our website: </a:t>
            </a:r>
            <a:r>
              <a:rPr lang="en-US" sz="3200" dirty="0">
                <a:solidFill>
                  <a:schemeClr val="bg1"/>
                </a:solidFill>
                <a:hlinkClick r:id="rId4"/>
              </a:rPr>
              <a:t>https://fishrungames.com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Our portfolio: </a:t>
            </a:r>
            <a:r>
              <a:rPr lang="en-US" sz="3200" dirty="0">
                <a:solidFill>
                  <a:schemeClr val="bg1"/>
                </a:solidFill>
                <a:hlinkClick r:id="rId5"/>
              </a:rPr>
              <a:t>https://fishrungames.com/portfolio.html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Telegram: @mephi1984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Phone: +996 773 610568</a:t>
            </a:r>
          </a:p>
        </p:txBody>
      </p:sp>
    </p:spTree>
    <p:extLst>
      <p:ext uri="{BB962C8B-B14F-4D97-AF65-F5344CB8AC3E}">
        <p14:creationId xmlns:p14="http://schemas.microsoft.com/office/powerpoint/2010/main" val="561280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6" name="Rectangle 92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0D33F31-575A-BC39-A24C-484FD6621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84" b="17516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25" name="Rectangle 92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5E1AE4-9038-5CFF-EB9C-5D5B7C2613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Thank you!</a:t>
            </a:r>
            <a:endParaRPr lang="ru-RU" sz="5200">
              <a:solidFill>
                <a:srgbClr val="FFFFFF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960600F-3C67-CF10-AE05-84AD28E76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0018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224</Words>
  <Application>Microsoft Office PowerPoint</Application>
  <PresentationFormat>Широкоэкранный</PresentationFormat>
  <Paragraphs>26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Droid Sans</vt:lpstr>
      <vt:lpstr>system-ui</vt:lpstr>
      <vt:lpstr>Тема Office</vt:lpstr>
      <vt:lpstr>3D Visual Effects everywhere</vt:lpstr>
      <vt:lpstr>We specialize in </vt:lpstr>
      <vt:lpstr>Virtual reality</vt:lpstr>
      <vt:lpstr>Computer vision</vt:lpstr>
      <vt:lpstr>Augmented Reality</vt:lpstr>
      <vt:lpstr>3D Graphics rendering</vt:lpstr>
      <vt:lpstr>Game Development</vt:lpstr>
      <vt:lpstr>Interested?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Vladislav Khorev</dc:creator>
  <cp:lastModifiedBy>Vladislav Khorev</cp:lastModifiedBy>
  <cp:revision>2</cp:revision>
  <dcterms:created xsi:type="dcterms:W3CDTF">2024-06-04T06:17:37Z</dcterms:created>
  <dcterms:modified xsi:type="dcterms:W3CDTF">2024-06-04T06:55:54Z</dcterms:modified>
</cp:coreProperties>
</file>